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1" r:id="rId1"/>
    <p:sldMasterId id="2147483762" r:id="rId2"/>
  </p:sldMasterIdLst>
  <p:notesMasterIdLst>
    <p:notesMasterId r:id="rId8"/>
  </p:notesMasterIdLst>
  <p:handoutMasterIdLst>
    <p:handoutMasterId r:id="rId9"/>
  </p:handoutMasterIdLst>
  <p:sldIdLst>
    <p:sldId id="274" r:id="rId3"/>
    <p:sldId id="290" r:id="rId4"/>
    <p:sldId id="291" r:id="rId5"/>
    <p:sldId id="292" r:id="rId6"/>
    <p:sldId id="293" r:id="rId7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5F5A3679-2E51-43C5-9528-80545DDFE2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11611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D3FA93BD-8989-475A-84BD-D9FB8799A2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12633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3257EA3-665A-4BF1-8CD1-B9F973892054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1B616DA-E300-4684-8DC3-21E6CD489046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AB18BCE-45D7-4B17-B177-541B07A7B053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D6AC20D-E7F2-44E4-88E2-1E9EFB2A0196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486B730-3B0B-466F-9B86-2FB247B414B8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2195036"/>
      </p:ext>
    </p:extLst>
  </p:cSld>
  <p:clrMapOvr>
    <a:masterClrMapping/>
  </p:clrMapOvr>
  <p:hf sldNum="0"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087FB-A5D1-41CC-9166-79E046C23871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4DF84-7B0A-4664-B656-90FBD883F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077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087FB-A5D1-41CC-9166-79E046C23871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4DF84-7B0A-4664-B656-90FBD883F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116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087FB-A5D1-41CC-9166-79E046C23871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4DF84-7B0A-4664-B656-90FBD883F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4220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087FB-A5D1-41CC-9166-79E046C23871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4DF84-7B0A-4664-B656-90FBD883F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552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6747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087FB-A5D1-41CC-9166-79E046C23871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4DF84-7B0A-4664-B656-90FBD883F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1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087FB-A5D1-41CC-9166-79E046C23871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4DF84-7B0A-4664-B656-90FBD883F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416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087FB-A5D1-41CC-9166-79E046C23871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4DF84-7B0A-4664-B656-90FBD883F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123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087FB-A5D1-41CC-9166-79E046C23871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4DF84-7B0A-4664-B656-90FBD883F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11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087FB-A5D1-41CC-9166-79E046C23871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4DF84-7B0A-4664-B656-90FBD883F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950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087FB-A5D1-41CC-9166-79E046C23871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4DF84-7B0A-4664-B656-90FBD883F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560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087FB-A5D1-41CC-9166-79E046C23871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4DF84-7B0A-4664-B656-90FBD883F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881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迦福市基督徒聚會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0" r:id="rId1"/>
    <p:sldLayoutId id="2147483761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087FB-A5D1-41CC-9166-79E046C23871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4DF84-7B0A-4664-B656-90FBD883F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14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86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隨祢調度，主，隨祢調度；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Have Thine own way, Lord, have Thine own way;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因祢是陶人，我是泥土。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Thou art the Potter, I am the clay.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當我正等候，又輭又弱，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Mold me and make me after Thy will,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求照祢旨意，摶我造我。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While I am waiting, yielded and still.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8725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3100" b="1" dirty="0">
                <a:latin typeface="Arial Narrow" pitchFamily="-104" charset="0"/>
                <a:ea typeface="新細明體" pitchFamily="-104" charset="-120"/>
              </a:rPr>
              <a:t>H366</a:t>
            </a:r>
            <a:r>
              <a:rPr lang="en-US" altLang="zh-TW" sz="2500" b="1" dirty="0">
                <a:latin typeface="Arial Narrow" pitchFamily="-104" charset="0"/>
                <a:ea typeface="新細明體" pitchFamily="-104" charset="-120"/>
              </a:rPr>
              <a:t>  </a:t>
            </a:r>
            <a:r>
              <a:rPr lang="zh-TW" altLang="en-US" sz="2900" b="1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隨祢調度</a:t>
            </a:r>
            <a:r>
              <a:rPr lang="zh-TW" altLang="en-US" sz="2900" b="1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 </a:t>
            </a:r>
            <a:br>
              <a:rPr lang="zh-TW" altLang="en-US" sz="3200" b="1" dirty="0">
                <a:latin typeface="Arial Narrow" pitchFamily="-104" charset="0"/>
                <a:ea typeface="新細明體" pitchFamily="-104" charset="-120"/>
              </a:rPr>
            </a:br>
            <a:r>
              <a:rPr lang="en-US" altLang="zh-TW" sz="2700" dirty="0">
                <a:latin typeface="Arial Narrow" pitchFamily="-104" charset="0"/>
                <a:ea typeface="標楷體" pitchFamily="65" charset="-120"/>
              </a:rPr>
              <a:t>HAVE THINE OWN WAY, LORD (1/5)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H366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2/5)</a:t>
            </a:r>
            <a:endParaRPr lang="en-US" altLang="zh-TW" sz="800" dirty="0">
              <a:latin typeface="Arial" charset="0"/>
              <a:ea typeface="新細明體" pitchFamily="-104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隨祢調度，主，隨祢調度；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Have Thine own way, Lord, have Thine own way;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當我在祢前謙卑俯伏。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Search me and try me, Master, today.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求祢來鑒察，並加選擇；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Whiter than snow, Lord, mash me just now,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求祢將我洗，比雪更白。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As in Thy presence humbly I bow.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H366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3/5)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隨祢調度，主，隨祢調度；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Have Thine own way, Lord, have Thine own way;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受傷又疲倦，求祢扶助。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Wounded and weary; help me, I pray.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能力全能力，完全屬祢；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Power, all power, surely is Thine,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摸我並撫我 ，使我得醫。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Touch me and heal me, Savior Divine.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H366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4/5)</a:t>
            </a:r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隨祢調度，主，隨祢調度；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Have Thine own way, Lord, have Thine own way;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完全脫自已，是我所慕。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Free from myself, Lord, for this I pray.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破碎又剝奪，使我成零；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Break me and strip me, that “I” be nil;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挖空並倒空，使我乾淨。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Empty and purge me, that I be clean.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H366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5/5)</a:t>
            </a:r>
            <a:endParaRPr lang="zh-TW" altLang="en-US" sz="24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隨祢調度，主，隨祢調度；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Have Thine own way, Lord, have Thine own way;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深願我全人向祢順服。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Hold o’er my being absolute sway.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用靈充滿我，使人看見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Fill with Thy Spirit still all shall see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只有、永有祢，從我彰顯。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Christ only, always, living in me.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CCCTA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 CCCTA</Template>
  <TotalTime>5803</TotalTime>
  <Words>422</Words>
  <Application>Microsoft Office PowerPoint</Application>
  <PresentationFormat>On-screen Show (16:9)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7" baseType="lpstr">
      <vt:lpstr>ＭＳ Ｐゴシック</vt:lpstr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Theme CCCTA</vt:lpstr>
      <vt:lpstr>Custom Design</vt:lpstr>
      <vt:lpstr>H366  隨祢調度  HAVE THINE OWN WAY, LORD (1/5)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150</cp:revision>
  <dcterms:created xsi:type="dcterms:W3CDTF">2001-04-19T19:07:54Z</dcterms:created>
  <dcterms:modified xsi:type="dcterms:W3CDTF">2017-08-05T20:55:14Z</dcterms:modified>
</cp:coreProperties>
</file>